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9" r:id="rId11"/>
    <p:sldId id="268" r:id="rId12"/>
    <p:sldId id="267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‹Nr.›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7502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2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‹Nr.›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84039B-8CF9-47CD-8F02-B1DBD5E75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Amateurregenbogengemälde">
            <a:extLst>
              <a:ext uri="{FF2B5EF4-FFF2-40B4-BE49-F238E27FC236}">
                <a16:creationId xmlns:a16="http://schemas.microsoft.com/office/drawing/2014/main" id="{350A2F33-C259-7D57-3CE2-8CF02511C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0" b="4431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D8C7A8-9E05-4465-8B1B-577C9F1DB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779221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EECDFA-E800-D93C-270F-CB3107D9D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747059"/>
            <a:ext cx="5989320" cy="2762904"/>
          </a:xfrm>
        </p:spPr>
        <p:txBody>
          <a:bodyPr>
            <a:normAutofit/>
          </a:bodyPr>
          <a:lstStyle/>
          <a:p>
            <a:pPr algn="l"/>
            <a:r>
              <a:rPr lang="de-DE" sz="420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Herzlich Willkommen in der ev. luth. Kindertagesstätte</a:t>
            </a:r>
            <a:br>
              <a:rPr lang="de-DE" sz="420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de-DE" sz="420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„Birkenkäfer“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D25586-9EEC-47CB-F59D-9AF868913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10000"/>
            <a:ext cx="5989320" cy="1524000"/>
          </a:xfrm>
        </p:spPr>
        <p:txBody>
          <a:bodyPr>
            <a:normAutofit/>
          </a:bodyPr>
          <a:lstStyle/>
          <a:p>
            <a:pPr algn="l"/>
            <a:r>
              <a:rPr lang="de-DE" b="1">
                <a:solidFill>
                  <a:schemeClr val="bg1"/>
                </a:solidFill>
              </a:rPr>
              <a:t>Wir freuen uns, dass IHR bei uns seid!</a:t>
            </a:r>
          </a:p>
        </p:txBody>
      </p:sp>
    </p:spTree>
    <p:extLst>
      <p:ext uri="{BB962C8B-B14F-4D97-AF65-F5344CB8AC3E}">
        <p14:creationId xmlns:p14="http://schemas.microsoft.com/office/powerpoint/2010/main" val="37948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8C2826-F825-FCA5-237B-7CFD2938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298" y="874593"/>
            <a:ext cx="4223782" cy="1602439"/>
          </a:xfrm>
        </p:spPr>
        <p:txBody>
          <a:bodyPr>
            <a:normAutofit fontScale="90000"/>
          </a:bodyPr>
          <a:lstStyle/>
          <a:p>
            <a:r>
              <a:rPr lang="de-DE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Unsere Auszubildenen 2023/2024</a:t>
            </a:r>
            <a:br>
              <a:rPr lang="de-DE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de-DE" sz="2700" dirty="0">
                <a:latin typeface="+mn-lt"/>
                <a:cs typeface="Dreaming Outloud Pro" panose="03050502040302030504" pitchFamily="66" charset="0"/>
              </a:rPr>
              <a:t>Jolina Müller (Igelgruppe)</a:t>
            </a:r>
            <a:br>
              <a:rPr lang="de-DE" sz="2700" dirty="0">
                <a:latin typeface="+mn-lt"/>
                <a:cs typeface="Dreaming Outloud Pro" panose="03050502040302030504" pitchFamily="66" charset="0"/>
              </a:rPr>
            </a:br>
            <a:r>
              <a:rPr lang="de-DE" sz="2700" dirty="0">
                <a:latin typeface="+mn-lt"/>
                <a:cs typeface="Dreaming Outloud Pro" panose="03050502040302030504" pitchFamily="66" charset="0"/>
              </a:rPr>
              <a:t>Hauke Stöckemann (Froschgruppe)</a:t>
            </a:r>
            <a:br>
              <a:rPr lang="de-DE" sz="2700" dirty="0">
                <a:latin typeface="+mn-lt"/>
                <a:cs typeface="Dreaming Outloud Pro" panose="03050502040302030504" pitchFamily="66" charset="0"/>
              </a:rPr>
            </a:br>
            <a:r>
              <a:rPr lang="de-DE" sz="2700" dirty="0">
                <a:latin typeface="+mn-lt"/>
                <a:cs typeface="Dreaming Outloud Pro" panose="03050502040302030504" pitchFamily="66" charset="0"/>
              </a:rPr>
              <a:t>Jana Stattler (Mausgruppe)</a:t>
            </a:r>
            <a:br>
              <a:rPr lang="de-DE" sz="2700" dirty="0">
                <a:latin typeface="+mn-lt"/>
                <a:cs typeface="Dreaming Outloud Pro" panose="03050502040302030504" pitchFamily="66" charset="0"/>
              </a:rPr>
            </a:br>
            <a:br>
              <a:rPr lang="de-DE" sz="2700" dirty="0">
                <a:latin typeface="+mn-lt"/>
                <a:cs typeface="Dreaming Outloud Pro" panose="03050502040302030504" pitchFamily="66" charset="0"/>
              </a:rPr>
            </a:br>
            <a:r>
              <a:rPr lang="de-DE" sz="2700" dirty="0">
                <a:latin typeface="+mn-lt"/>
                <a:cs typeface="Dreaming Outloud Pro" panose="03050502040302030504" pitchFamily="66" charset="0"/>
              </a:rPr>
              <a:t>Ausbildung im 1. Lehrjahr zum/zur Sozialpädagogische/n Assistent*in (duale Ausbildung 3 </a:t>
            </a:r>
            <a:r>
              <a:rPr lang="de-DE" sz="2700" dirty="0" err="1">
                <a:latin typeface="+mn-lt"/>
                <a:cs typeface="Dreaming Outloud Pro" panose="03050502040302030504" pitchFamily="66" charset="0"/>
              </a:rPr>
              <a:t>Tg</a:t>
            </a:r>
            <a:r>
              <a:rPr lang="de-DE" sz="2700" dirty="0">
                <a:latin typeface="+mn-lt"/>
                <a:cs typeface="Dreaming Outloud Pro" panose="03050502040302030504" pitchFamily="66" charset="0"/>
              </a:rPr>
              <a:t>. Praxis/2 </a:t>
            </a:r>
            <a:r>
              <a:rPr lang="de-DE" sz="2700" dirty="0" err="1">
                <a:latin typeface="+mn-lt"/>
                <a:cs typeface="Dreaming Outloud Pro" panose="03050502040302030504" pitchFamily="66" charset="0"/>
              </a:rPr>
              <a:t>Tg</a:t>
            </a:r>
            <a:r>
              <a:rPr lang="de-DE" sz="2700" dirty="0">
                <a:latin typeface="+mn-lt"/>
                <a:cs typeface="Dreaming Outloud Pro" panose="03050502040302030504" pitchFamily="66" charset="0"/>
              </a:rPr>
              <a:t>. Schule)</a:t>
            </a:r>
            <a:br>
              <a:rPr lang="de-DE" sz="2700" dirty="0">
                <a:latin typeface="+mn-lt"/>
                <a:cs typeface="Dreaming Outloud Pro" panose="03050502040302030504" pitchFamily="66" charset="0"/>
              </a:rPr>
            </a:br>
            <a:endParaRPr lang="de-DE" sz="2700" dirty="0">
              <a:latin typeface="+mn-lt"/>
              <a:cs typeface="Dreaming Outloud Pro" panose="03050502040302030504" pitchFamily="66" charset="0"/>
            </a:endParaRPr>
          </a:p>
        </p:txBody>
      </p:sp>
      <p:pic>
        <p:nvPicPr>
          <p:cNvPr id="5" name="Inhaltsplatzhalter 4" descr="Ein Bild, das Person, Wasserfall, Menschliches Gesicht, draußen enthält.&#10;&#10;Automatisch generierte Beschreibung">
            <a:extLst>
              <a:ext uri="{FF2B5EF4-FFF2-40B4-BE49-F238E27FC236}">
                <a16:creationId xmlns:a16="http://schemas.microsoft.com/office/drawing/2014/main" id="{1A6FCB8C-053C-718F-C326-B7B6CF778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96" y="1259633"/>
            <a:ext cx="2417506" cy="2774752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EEF882D-8EDF-3073-7EFA-EFB2ED849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53"/>
          <a:stretch/>
        </p:blipFill>
        <p:spPr>
          <a:xfrm>
            <a:off x="3566602" y="2143125"/>
            <a:ext cx="2280102" cy="2874820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2B7ABD98-618E-6F4B-E553-03DE2B6867A2}"/>
              </a:ext>
            </a:extLst>
          </p:cNvPr>
          <p:cNvCxnSpPr>
            <a:cxnSpLocks/>
          </p:cNvCxnSpPr>
          <p:nvPr/>
        </p:nvCxnSpPr>
        <p:spPr>
          <a:xfrm flipV="1">
            <a:off x="5279092" y="2766375"/>
            <a:ext cx="1135223" cy="84434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4E2FBD1-49F6-03FF-DC95-6BA42319B9E1}"/>
              </a:ext>
            </a:extLst>
          </p:cNvPr>
          <p:cNvCxnSpPr>
            <a:cxnSpLocks/>
          </p:cNvCxnSpPr>
          <p:nvPr/>
        </p:nvCxnSpPr>
        <p:spPr>
          <a:xfrm flipV="1">
            <a:off x="3161474" y="3338366"/>
            <a:ext cx="3252841" cy="661768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48D19B51-1145-C722-7584-08E31A379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885" y="4034385"/>
            <a:ext cx="2108717" cy="2823615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CC230F8-81DE-4227-BC77-4571C5747E14}"/>
              </a:ext>
            </a:extLst>
          </p:cNvPr>
          <p:cNvCxnSpPr>
            <a:cxnSpLocks/>
          </p:cNvCxnSpPr>
          <p:nvPr/>
        </p:nvCxnSpPr>
        <p:spPr>
          <a:xfrm flipV="1">
            <a:off x="3247053" y="3918857"/>
            <a:ext cx="3167262" cy="19687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1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0CED3-A740-AA20-FB43-77CAEFEF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Unser Küchenteam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8FCD08F-2F9C-FF53-D626-A180C74105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260" r="7260"/>
          <a:stretch/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B3F50AF-9C8C-FE8E-0AB1-5B2CEFCC5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Anne </a:t>
            </a:r>
            <a:r>
              <a:rPr lang="de-DE" dirty="0" err="1"/>
              <a:t>Alusse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Kirsten </a:t>
            </a:r>
            <a:r>
              <a:rPr lang="de-DE" dirty="0" err="1"/>
              <a:t>Eickemeyer</a:t>
            </a:r>
            <a:endParaRPr lang="de-DE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5D587AC-AAFE-FB15-8A39-76B9AD593CB3}"/>
              </a:ext>
            </a:extLst>
          </p:cNvPr>
          <p:cNvCxnSpPr/>
          <p:nvPr/>
        </p:nvCxnSpPr>
        <p:spPr>
          <a:xfrm>
            <a:off x="3438525" y="3829050"/>
            <a:ext cx="6562725" cy="9715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8397F3A-0805-26FF-E720-EA4755E45180}"/>
              </a:ext>
            </a:extLst>
          </p:cNvPr>
          <p:cNvCxnSpPr/>
          <p:nvPr/>
        </p:nvCxnSpPr>
        <p:spPr>
          <a:xfrm>
            <a:off x="3993502" y="4646645"/>
            <a:ext cx="27525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5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B2A083-59AF-1F41-9A51-B7A9E3927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Unser</a:t>
            </a:r>
            <a:r>
              <a:rPr lang="de-DE" dirty="0"/>
              <a:t> </a:t>
            </a:r>
            <a:r>
              <a:rPr lang="de-DE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Förderverein</a:t>
            </a:r>
            <a:br>
              <a:rPr lang="de-DE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de-DE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„Hand in Hand“ 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083B69E-EA62-A220-D86A-4B85FBEE17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162" r="7162"/>
          <a:stretch/>
        </p:blipFill>
        <p:spPr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F5BC9C-4592-699A-8301-D4178BC6B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Unser Vorstand:</a:t>
            </a:r>
          </a:p>
          <a:p>
            <a:pPr marL="457200" indent="-457200">
              <a:buAutoNum type="arabicPeriod"/>
            </a:pPr>
            <a:r>
              <a:rPr lang="de-DE" dirty="0"/>
              <a:t>Vorsitzende Britta Schröder- Ude</a:t>
            </a:r>
          </a:p>
          <a:p>
            <a:pPr marL="457200" indent="-457200">
              <a:buAutoNum type="arabicPeriod"/>
            </a:pPr>
            <a:r>
              <a:rPr lang="de-DE" dirty="0"/>
              <a:t>Vorsitzende Alexandra Kruse</a:t>
            </a:r>
          </a:p>
          <a:p>
            <a:pPr marL="457200" indent="-457200">
              <a:buAutoNum type="arabicPeriod"/>
            </a:pPr>
            <a:r>
              <a:rPr lang="de-DE" dirty="0"/>
              <a:t>Karen </a:t>
            </a:r>
            <a:r>
              <a:rPr lang="de-DE" dirty="0" err="1"/>
              <a:t>Krußholz</a:t>
            </a:r>
            <a:r>
              <a:rPr lang="de-DE" dirty="0"/>
              <a:t> Schriftführerin</a:t>
            </a:r>
          </a:p>
          <a:p>
            <a:pPr marL="457200" indent="-457200">
              <a:buAutoNum type="arabicPeriod"/>
            </a:pPr>
            <a:r>
              <a:rPr lang="de-DE" dirty="0"/>
              <a:t>Jolante </a:t>
            </a:r>
            <a:r>
              <a:rPr lang="de-DE" dirty="0" err="1"/>
              <a:t>Swierczynski</a:t>
            </a:r>
            <a:r>
              <a:rPr lang="de-DE" dirty="0"/>
              <a:t> Kassenwartin</a:t>
            </a:r>
          </a:p>
        </p:txBody>
      </p:sp>
    </p:spTree>
    <p:extLst>
      <p:ext uri="{BB962C8B-B14F-4D97-AF65-F5344CB8AC3E}">
        <p14:creationId xmlns:p14="http://schemas.microsoft.com/office/powerpoint/2010/main" val="25495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DB4D8B-D5D4-2853-36E9-850A3A396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80" y="1030406"/>
            <a:ext cx="5068121" cy="35068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 err="1"/>
              <a:t>Wir</a:t>
            </a:r>
            <a:r>
              <a:rPr lang="en-US" sz="6000" dirty="0"/>
              <a:t> </a:t>
            </a:r>
            <a:r>
              <a:rPr lang="en-US" sz="6000" dirty="0" err="1"/>
              <a:t>sind</a:t>
            </a:r>
            <a:r>
              <a:rPr lang="en-US" sz="6000" dirty="0"/>
              <a:t> </a:t>
            </a:r>
            <a:r>
              <a:rPr lang="en-US" sz="6000" dirty="0" err="1"/>
              <a:t>eine</a:t>
            </a:r>
            <a:r>
              <a:rPr lang="en-US" sz="6000" dirty="0"/>
              <a:t> </a:t>
            </a:r>
            <a:r>
              <a:rPr lang="en-US" sz="6000" dirty="0" err="1"/>
              <a:t>evangelische</a:t>
            </a:r>
            <a:r>
              <a:rPr lang="en-US" sz="6000" dirty="0"/>
              <a:t> Kita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DEAFD5-FC9B-CCDD-1E80-8C4B269F0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7980" y="4329404"/>
            <a:ext cx="5068121" cy="200608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DAS KIND IM MITTELPUNKT!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Wichtiges</a:t>
            </a:r>
            <a:r>
              <a:rPr lang="en-US" sz="2400" dirty="0"/>
              <a:t> </a:t>
            </a:r>
            <a:r>
              <a:rPr lang="en-US" sz="2400" dirty="0" err="1"/>
              <a:t>findest</a:t>
            </a:r>
            <a:r>
              <a:rPr lang="en-US" sz="2400" dirty="0"/>
              <a:t> du </a:t>
            </a:r>
            <a:r>
              <a:rPr lang="en-US" sz="2400" dirty="0" err="1"/>
              <a:t>immer</a:t>
            </a:r>
            <a:r>
              <a:rPr lang="en-US" sz="2400" dirty="0"/>
              <a:t> auf </a:t>
            </a:r>
            <a:r>
              <a:rPr lang="en-US" sz="2400" dirty="0" err="1"/>
              <a:t>unserer</a:t>
            </a:r>
            <a:r>
              <a:rPr lang="en-US" sz="2400"/>
              <a:t> Homepage: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         www.wir-e.de</a:t>
            </a:r>
          </a:p>
        </p:txBody>
      </p:sp>
      <p:pic>
        <p:nvPicPr>
          <p:cNvPr id="9" name="Grafik 8" descr="Regenbogenfarbiger Radierer">
            <a:extLst>
              <a:ext uri="{FF2B5EF4-FFF2-40B4-BE49-F238E27FC236}">
                <a16:creationId xmlns:a16="http://schemas.microsoft.com/office/drawing/2014/main" id="{6AA36274-3E28-03F5-17E0-C29469797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96" b="-1"/>
          <a:stretch/>
        </p:blipFill>
        <p:spPr>
          <a:xfrm>
            <a:off x="20" y="10"/>
            <a:ext cx="54044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2C96E2-04F2-D966-9A32-7FD47B5F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464" y="755650"/>
            <a:ext cx="5266535" cy="1345115"/>
          </a:xfrm>
        </p:spPr>
        <p:txBody>
          <a:bodyPr>
            <a:normAutofit/>
          </a:bodyPr>
          <a:lstStyle/>
          <a:p>
            <a:r>
              <a:rPr lang="de-DE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Schaut euch um …</a:t>
            </a:r>
          </a:p>
        </p:txBody>
      </p:sp>
      <p:pic>
        <p:nvPicPr>
          <p:cNvPr id="5" name="Grafik 4" descr="Kreidezeichnung in Regenbogenfarben">
            <a:extLst>
              <a:ext uri="{FF2B5EF4-FFF2-40B4-BE49-F238E27FC236}">
                <a16:creationId xmlns:a16="http://schemas.microsoft.com/office/drawing/2014/main" id="{CE3F3768-0ED3-9F9B-5112-9BB9EDF1E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r="31495" b="-1"/>
          <a:stretch/>
        </p:blipFill>
        <p:spPr>
          <a:xfrm>
            <a:off x="20" y="10"/>
            <a:ext cx="5404493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4AC89E-2720-3069-9CB7-99B9B3990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464" y="2207969"/>
            <a:ext cx="5266535" cy="3884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…lernt uns kennen.</a:t>
            </a:r>
          </a:p>
          <a:p>
            <a:pPr marL="0" indent="0">
              <a:buNone/>
            </a:pPr>
            <a:r>
              <a:rPr lang="de-DE" dirty="0"/>
              <a:t>… fühlt euch wohl.</a:t>
            </a:r>
          </a:p>
          <a:p>
            <a:pPr marL="0" indent="0">
              <a:buNone/>
            </a:pPr>
            <a:r>
              <a:rPr lang="de-DE" dirty="0"/>
              <a:t>… schön, dass ihr da seid!</a:t>
            </a:r>
          </a:p>
        </p:txBody>
      </p:sp>
    </p:spTree>
    <p:extLst>
      <p:ext uri="{BB962C8B-B14F-4D97-AF65-F5344CB8AC3E}">
        <p14:creationId xmlns:p14="http://schemas.microsoft.com/office/powerpoint/2010/main" val="26821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F792EA91-3BEC-413E-9CC0-329F1915E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Buntstifte">
            <a:extLst>
              <a:ext uri="{FF2B5EF4-FFF2-40B4-BE49-F238E27FC236}">
                <a16:creationId xmlns:a16="http://schemas.microsoft.com/office/drawing/2014/main" id="{2AE83B2D-C135-9776-D1B9-D24ACD924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8" b="777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22" name="Rectangle 18">
            <a:extLst>
              <a:ext uri="{FF2B5EF4-FFF2-40B4-BE49-F238E27FC236}">
                <a16:creationId xmlns:a16="http://schemas.microsoft.com/office/drawing/2014/main" id="{B97C0394-A9D4-466F-A671-B2752CC7F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62919"/>
            <a:ext cx="12191999" cy="4114799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56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BF70F0-C2F6-3D40-43E6-C58BAF6CA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Heute ist unser 1. Elternabend im neuen Kitajahr 23/24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2DC5F16-BE8E-3A88-5FC6-DB5F60751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>
            <a:normAutofit/>
          </a:bodyPr>
          <a:lstStyle/>
          <a:p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EC502BD-3766-4D83-94CC-391A4CD4E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Kind, das draußen mit Seifenblasen spielt">
            <a:extLst>
              <a:ext uri="{FF2B5EF4-FFF2-40B4-BE49-F238E27FC236}">
                <a16:creationId xmlns:a16="http://schemas.microsoft.com/office/drawing/2014/main" id="{5F4CC5DF-A31D-58DF-6488-BF383992C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 b="1825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67CC89-052A-4B89-A1FF-972E522C6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6E3EF-B38C-46DE-CBEA-2EC2C4026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624"/>
            <a:ext cx="10668000" cy="17750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Ihr seid willkommen und unser Gast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75E474-AA58-987E-BF20-33A825843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5426635"/>
            <a:ext cx="10668000" cy="7978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Schaut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euch</a:t>
            </a:r>
            <a:r>
              <a:rPr lang="en-US" sz="2400" dirty="0">
                <a:solidFill>
                  <a:schemeClr val="bg1"/>
                </a:solidFill>
              </a:rPr>
              <a:t> um und </a:t>
            </a:r>
            <a:r>
              <a:rPr lang="en-US" sz="2400" dirty="0" err="1">
                <a:solidFill>
                  <a:schemeClr val="bg1"/>
                </a:solidFill>
              </a:rPr>
              <a:t>lernt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kennen</a:t>
            </a:r>
            <a:r>
              <a:rPr lang="en-US" sz="2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092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58952"/>
            <a:ext cx="10668000" cy="5340096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426AB8-937F-F9AA-BF77-30444DD5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4" y="1517903"/>
            <a:ext cx="5250030" cy="13451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Das sind WIR…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2DFA35F-B2DB-E73D-73EB-1AA9D9DDF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" r="-2" b="-2"/>
          <a:stretch/>
        </p:blipFill>
        <p:spPr>
          <a:xfrm>
            <a:off x="762000" y="758952"/>
            <a:ext cx="3890922" cy="5340096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661714-5FD4-D6F5-47EE-BF570290E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874" y="2970222"/>
            <a:ext cx="5250030" cy="261077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Tina Mutschall Kita-Leitung</a:t>
            </a:r>
          </a:p>
        </p:txBody>
      </p:sp>
    </p:spTree>
    <p:extLst>
      <p:ext uri="{BB962C8B-B14F-4D97-AF65-F5344CB8AC3E}">
        <p14:creationId xmlns:p14="http://schemas.microsoft.com/office/powerpoint/2010/main" val="10307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2C2021-D993-4B25-9994-8BFAC81E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34000" cy="6858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3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E505C9-16F0-9A8F-68DC-C18E52F7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>
            <a:normAutofit/>
          </a:bodyPr>
          <a:lstStyle/>
          <a:p>
            <a:r>
              <a:rPr lang="de-DE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Die Erzieherinnen der Mausgruppe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6AD648D-FA87-8A58-4AA2-190E42CEA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41342"/>
          <a:stretch/>
        </p:blipFill>
        <p:spPr>
          <a:xfrm>
            <a:off x="759382" y="3428998"/>
            <a:ext cx="4574617" cy="26700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5F35EA3-9A63-0205-B7A9-4A88C3554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52" r="4" b="6619"/>
          <a:stretch/>
        </p:blipFill>
        <p:spPr>
          <a:xfrm>
            <a:off x="759382" y="760476"/>
            <a:ext cx="4574617" cy="272167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4F15FF-F846-1174-D31C-5B3CB4A2A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970223"/>
            <a:ext cx="4572001" cy="2611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Jennifer Wüstefeld ( </a:t>
            </a:r>
            <a:r>
              <a:rPr lang="de-DE" dirty="0" err="1"/>
              <a:t>Stellvert</a:t>
            </a:r>
            <a:r>
              <a:rPr lang="de-DE" dirty="0"/>
              <a:t>. Leitung/ Erzieherin)</a:t>
            </a:r>
          </a:p>
          <a:p>
            <a:pPr marL="0" indent="0">
              <a:buNone/>
            </a:pPr>
            <a:r>
              <a:rPr lang="de-DE" dirty="0"/>
              <a:t>Anna Kubelka ( Erzieherin)</a:t>
            </a:r>
          </a:p>
          <a:p>
            <a:pPr marL="0" indent="0">
              <a:buNone/>
            </a:pPr>
            <a:r>
              <a:rPr lang="de-DE" dirty="0"/>
              <a:t>Bianca </a:t>
            </a:r>
            <a:r>
              <a:rPr lang="de-DE" dirty="0" err="1"/>
              <a:t>Begau</a:t>
            </a:r>
            <a:r>
              <a:rPr lang="de-DE" dirty="0"/>
              <a:t> (Erzieherin)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6865989-E45C-4A9F-86F1-40B10C59F8F2}"/>
              </a:ext>
            </a:extLst>
          </p:cNvPr>
          <p:cNvCxnSpPr/>
          <p:nvPr/>
        </p:nvCxnSpPr>
        <p:spPr>
          <a:xfrm flipH="1" flipV="1">
            <a:off x="4693298" y="2687216"/>
            <a:ext cx="1334278" cy="5131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87BA8AF-3F46-923B-3602-F0ABD6B37F89}"/>
              </a:ext>
            </a:extLst>
          </p:cNvPr>
          <p:cNvCxnSpPr/>
          <p:nvPr/>
        </p:nvCxnSpPr>
        <p:spPr>
          <a:xfrm flipH="1" flipV="1">
            <a:off x="2903620" y="2888019"/>
            <a:ext cx="3191070" cy="124245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242BCB4-0630-03EC-97CF-889E3D8F1853}"/>
              </a:ext>
            </a:extLst>
          </p:cNvPr>
          <p:cNvCxnSpPr>
            <a:cxnSpLocks/>
          </p:cNvCxnSpPr>
          <p:nvPr/>
        </p:nvCxnSpPr>
        <p:spPr>
          <a:xfrm flipH="1">
            <a:off x="4180114" y="4627984"/>
            <a:ext cx="1915885" cy="41987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0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6C5DB-5DE4-EDDE-5279-7FBAECA43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Die Erzieher der Igelgruppe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DED6E1-686C-3220-AD8A-7BE77EBF2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Tanja Müller- Ude (Erzieherin)</a:t>
            </a:r>
          </a:p>
          <a:p>
            <a:pPr marL="0" indent="0">
              <a:buNone/>
            </a:pPr>
            <a:r>
              <a:rPr lang="de-DE" dirty="0"/>
              <a:t>Peer </a:t>
            </a:r>
            <a:r>
              <a:rPr lang="de-DE" dirty="0" err="1"/>
              <a:t>Kamentz</a:t>
            </a:r>
            <a:r>
              <a:rPr lang="de-DE" dirty="0"/>
              <a:t> (Erzieher)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E503D4-3A17-2FD0-E2B8-2F2BDF575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19972" y="1164317"/>
            <a:ext cx="3127250" cy="231652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A715870-8E26-2C03-3A8A-F3D5EE759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127" y="2545061"/>
            <a:ext cx="2419210" cy="3624669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CCCE8BC7-D676-8B1D-60EA-9AE1870C6312}"/>
              </a:ext>
            </a:extLst>
          </p:cNvPr>
          <p:cNvCxnSpPr/>
          <p:nvPr/>
        </p:nvCxnSpPr>
        <p:spPr>
          <a:xfrm flipV="1">
            <a:off x="6096000" y="1903445"/>
            <a:ext cx="3150637" cy="1343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CD8E82F-FA7F-417F-B1C2-932202F76CCF}"/>
              </a:ext>
            </a:extLst>
          </p:cNvPr>
          <p:cNvCxnSpPr>
            <a:cxnSpLocks/>
          </p:cNvCxnSpPr>
          <p:nvPr/>
        </p:nvCxnSpPr>
        <p:spPr>
          <a:xfrm>
            <a:off x="5256507" y="3841973"/>
            <a:ext cx="1772817" cy="6934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6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09905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58952"/>
            <a:ext cx="10668000" cy="555041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0A3EB9-07BE-B452-3D71-BDC6C9B1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4" y="1517903"/>
            <a:ext cx="5250030" cy="1345115"/>
          </a:xfrm>
        </p:spPr>
        <p:txBody>
          <a:bodyPr>
            <a:normAutofit/>
          </a:bodyPr>
          <a:lstStyle/>
          <a:p>
            <a:r>
              <a:rPr lang="de-DE" sz="290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Die Erzieherinnen der Krippengruppe „Kleine Frösche“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1F3E8B-B52A-E060-E348-61E1476EC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r="-2" b="-2"/>
          <a:stretch/>
        </p:blipFill>
        <p:spPr bwMode="auto">
          <a:xfrm>
            <a:off x="762000" y="758952"/>
            <a:ext cx="1947672" cy="26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AFAF9C-EBDE-F829-593A-0CF3E5B10F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" b="32923"/>
          <a:stretch/>
        </p:blipFill>
        <p:spPr>
          <a:xfrm>
            <a:off x="2709672" y="758952"/>
            <a:ext cx="1947672" cy="267004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458A027-C808-8334-A736-33C3F68E4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" b="8604"/>
          <a:stretch/>
        </p:blipFill>
        <p:spPr>
          <a:xfrm>
            <a:off x="762000" y="3429000"/>
            <a:ext cx="3895344" cy="267004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4A85D0-AE9A-5497-CC17-5E88A9EA6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874" y="2970222"/>
            <a:ext cx="5250030" cy="3128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Britta Paare (Erzieherin)</a:t>
            </a:r>
          </a:p>
          <a:p>
            <a:pPr marL="0" indent="0">
              <a:buNone/>
            </a:pPr>
            <a:r>
              <a:rPr lang="de-DE" dirty="0"/>
              <a:t>Lara Marie Arndt- Koch (Erzieherin)</a:t>
            </a:r>
          </a:p>
          <a:p>
            <a:pPr marL="0" indent="0">
              <a:buNone/>
            </a:pPr>
            <a:r>
              <a:rPr lang="de-DE" dirty="0"/>
              <a:t>Rebecca Lemke (Erzieherin)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0B65C45-AF6B-559E-6C74-90B121DD5BDA}"/>
              </a:ext>
            </a:extLst>
          </p:cNvPr>
          <p:cNvCxnSpPr/>
          <p:nvPr/>
        </p:nvCxnSpPr>
        <p:spPr>
          <a:xfrm flipH="1">
            <a:off x="3984171" y="3181739"/>
            <a:ext cx="1427703" cy="14555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DD10431-BED3-899E-21D2-163B27EF7021}"/>
              </a:ext>
            </a:extLst>
          </p:cNvPr>
          <p:cNvCxnSpPr/>
          <p:nvPr/>
        </p:nvCxnSpPr>
        <p:spPr>
          <a:xfrm flipH="1" flipV="1">
            <a:off x="2407298" y="3088433"/>
            <a:ext cx="2780522" cy="9065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562FD453-3DFE-BF8C-FDC7-7BE22CF60D0B}"/>
              </a:ext>
            </a:extLst>
          </p:cNvPr>
          <p:cNvCxnSpPr/>
          <p:nvPr/>
        </p:nvCxnSpPr>
        <p:spPr>
          <a:xfrm flipH="1" flipV="1">
            <a:off x="4068147" y="2970222"/>
            <a:ext cx="1343727" cy="1779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9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45592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000313-A3B8-F97F-D1CF-046055EA0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517903"/>
            <a:ext cx="4572001" cy="1345115"/>
          </a:xfrm>
        </p:spPr>
        <p:txBody>
          <a:bodyPr>
            <a:normAutofit/>
          </a:bodyPr>
          <a:lstStyle/>
          <a:p>
            <a:r>
              <a:rPr lang="de-DE" sz="260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Die Erzieherinnen der Krippengruppe „Krabbelkäfer“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4CF55A-2257-8021-6C04-304E2B259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970222"/>
            <a:ext cx="4572001" cy="3125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Julia Wellhausen (Erzieherin)</a:t>
            </a:r>
          </a:p>
          <a:p>
            <a:pPr marL="0" indent="0">
              <a:buNone/>
            </a:pPr>
            <a:r>
              <a:rPr lang="de-DE" dirty="0"/>
              <a:t>Vivien </a:t>
            </a:r>
            <a:r>
              <a:rPr lang="de-DE" dirty="0" err="1"/>
              <a:t>Vecsei</a:t>
            </a:r>
            <a:r>
              <a:rPr lang="de-DE" dirty="0"/>
              <a:t> (Sozialassistentin)</a:t>
            </a:r>
          </a:p>
          <a:p>
            <a:pPr marL="0" indent="0">
              <a:buNone/>
            </a:pPr>
            <a:r>
              <a:rPr lang="de-DE" dirty="0"/>
              <a:t>Anne-Dore Leuschner (Erzieherin)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08A0A0-A2B8-249E-80F3-855EA13E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353" y="3669462"/>
            <a:ext cx="2164431" cy="2882914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4C0D1CA-607C-B43D-FD09-DEA6E310779D}"/>
              </a:ext>
            </a:extLst>
          </p:cNvPr>
          <p:cNvCxnSpPr>
            <a:cxnSpLocks/>
          </p:cNvCxnSpPr>
          <p:nvPr/>
        </p:nvCxnSpPr>
        <p:spPr>
          <a:xfrm flipH="1" flipV="1">
            <a:off x="5333999" y="2876069"/>
            <a:ext cx="936172" cy="321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3F850D3-EE5A-BC56-9DED-6F711A1DF3DD}"/>
              </a:ext>
            </a:extLst>
          </p:cNvPr>
          <p:cNvCxnSpPr>
            <a:cxnSpLocks/>
          </p:cNvCxnSpPr>
          <p:nvPr/>
        </p:nvCxnSpPr>
        <p:spPr>
          <a:xfrm flipH="1" flipV="1">
            <a:off x="3657600" y="5310943"/>
            <a:ext cx="2438399" cy="2391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Grafik 6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3F2E4D7C-B4B4-E034-D2F0-DBC760978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28" y="1096456"/>
            <a:ext cx="1904999" cy="2540000"/>
          </a:xfrm>
          <a:prstGeom prst="rect">
            <a:avLst/>
          </a:prstGeom>
        </p:spPr>
      </p:pic>
      <p:pic>
        <p:nvPicPr>
          <p:cNvPr id="12" name="Grafik 11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323EE0EC-F9C1-F6D6-D659-E43250C0D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29" y="1117047"/>
            <a:ext cx="1893571" cy="2524762"/>
          </a:xfrm>
          <a:prstGeom prst="rect">
            <a:avLst/>
          </a:prstGeom>
        </p:spPr>
      </p:pic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F07BC0C7-315A-BF34-6059-8F740E03511A}"/>
              </a:ext>
            </a:extLst>
          </p:cNvPr>
          <p:cNvCxnSpPr/>
          <p:nvPr/>
        </p:nvCxnSpPr>
        <p:spPr>
          <a:xfrm flipH="1" flipV="1">
            <a:off x="2976465" y="2759906"/>
            <a:ext cx="3119534" cy="120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4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58952"/>
            <a:ext cx="10668000" cy="5340096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B47FDA-DE9A-564B-F857-9CC20BA8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4" y="1517903"/>
            <a:ext cx="5250030" cy="1345115"/>
          </a:xfrm>
        </p:spPr>
        <p:txBody>
          <a:bodyPr>
            <a:normAutofit/>
          </a:bodyPr>
          <a:lstStyle/>
          <a:p>
            <a:r>
              <a:rPr lang="de-DE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Unsere Vertretungskraft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FAE33E-CD54-32E7-6603-5D2E73467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72" r="6292" b="-2"/>
          <a:stretch/>
        </p:blipFill>
        <p:spPr>
          <a:xfrm>
            <a:off x="762000" y="758952"/>
            <a:ext cx="3890922" cy="5340096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D37691-74C7-B6CD-6F6F-023CDF17F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874" y="2970222"/>
            <a:ext cx="5250030" cy="2610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Julienne Schmidt (Erzieherin)</a:t>
            </a:r>
          </a:p>
        </p:txBody>
      </p:sp>
    </p:spTree>
    <p:extLst>
      <p:ext uri="{BB962C8B-B14F-4D97-AF65-F5344CB8AC3E}">
        <p14:creationId xmlns:p14="http://schemas.microsoft.com/office/powerpoint/2010/main" val="17362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Prismatisch</Template>
  <TotalTime>0</TotalTime>
  <Words>274</Words>
  <Application>Microsoft Office PowerPoint</Application>
  <PresentationFormat>Breitbild</PresentationFormat>
  <Paragraphs>44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Aharoni</vt:lpstr>
      <vt:lpstr>Arial</vt:lpstr>
      <vt:lpstr>Avenir Next LT Pro</vt:lpstr>
      <vt:lpstr>Dreaming Outloud Pro</vt:lpstr>
      <vt:lpstr>PrismaticVTI</vt:lpstr>
      <vt:lpstr>Herzlich Willkommen in der ev. luth. Kindertagesstätte „Birkenkäfer“</vt:lpstr>
      <vt:lpstr>Heute ist unser 1. Elternabend im neuen Kitajahr 23/24</vt:lpstr>
      <vt:lpstr>Ihr seid willkommen und unser Gast</vt:lpstr>
      <vt:lpstr>Das sind WIR…</vt:lpstr>
      <vt:lpstr>Die Erzieherinnen der Mausgruppe</vt:lpstr>
      <vt:lpstr>Die Erzieher der Igelgruppe</vt:lpstr>
      <vt:lpstr>Die Erzieherinnen der Krippengruppe „Kleine Frösche“</vt:lpstr>
      <vt:lpstr>Die Erzieherinnen der Krippengruppe „Krabbelkäfer“</vt:lpstr>
      <vt:lpstr>Unsere Vertretungskraft</vt:lpstr>
      <vt:lpstr>Unsere Auszubildenen 2023/2024 Jolina Müller (Igelgruppe) Hauke Stöckemann (Froschgruppe) Jana Stattler (Mausgruppe)  Ausbildung im 1. Lehrjahr zum/zur Sozialpädagogische/n Assistent*in (duale Ausbildung 3 Tg. Praxis/2 Tg. Schule) </vt:lpstr>
      <vt:lpstr>Unser Küchenteam</vt:lpstr>
      <vt:lpstr>Unser Förderverein „Hand in Hand“ </vt:lpstr>
      <vt:lpstr>Wir sind eine evangelische Kita</vt:lpstr>
      <vt:lpstr>Schaut euch um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in der ev. luth. Kindertagesstätte „Birkenkäfer“</dc:title>
  <dc:creator>KTS Kalefeld</dc:creator>
  <cp:lastModifiedBy>KTS Kalefeld</cp:lastModifiedBy>
  <cp:revision>20</cp:revision>
  <dcterms:created xsi:type="dcterms:W3CDTF">2023-07-19T06:39:31Z</dcterms:created>
  <dcterms:modified xsi:type="dcterms:W3CDTF">2023-09-05T16:14:29Z</dcterms:modified>
</cp:coreProperties>
</file>